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0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80" r:id="rId9"/>
    <p:sldId id="282" r:id="rId10"/>
    <p:sldId id="284" r:id="rId11"/>
    <p:sldId id="285" r:id="rId12"/>
    <p:sldId id="286" r:id="rId13"/>
    <p:sldId id="287" r:id="rId14"/>
    <p:sldId id="288" r:id="rId15"/>
    <p:sldId id="290" r:id="rId16"/>
    <p:sldId id="293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0959" autoAdjust="0"/>
  </p:normalViewPr>
  <p:slideViewPr>
    <p:cSldViewPr snapToGrid="0">
      <p:cViewPr varScale="1">
        <p:scale>
          <a:sx n="66" d="100"/>
          <a:sy n="66" d="100"/>
        </p:scale>
        <p:origin x="2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b="1" i="1" u="non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Porcentaje</a:t>
            </a:r>
            <a:r>
              <a:rPr lang="es-AR" b="1" i="1" u="none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alumnos q finalizaron unidades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52637989659926E-2"/>
          <c:y val="0.3379754595576826"/>
          <c:w val="0.91791628401083247"/>
          <c:h val="0.380151817108315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DF8-410F-886F-419C1F33EB2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1D8-4F27-8DA4-773ED7D94EB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D8-4F27-8DA4-773ED7D94EBA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D8-4F27-8DA4-773ED7D94EBA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1D8-4F27-8DA4-773ED7D94EBA}"/>
              </c:ext>
            </c:extLst>
          </c:dPt>
          <c:cat>
            <c:strRef>
              <c:f>Sheet1!$A$2:$A$6</c:f>
              <c:strCache>
                <c:ptCount val="5"/>
                <c:pt idx="0">
                  <c:v>Unidad 1</c:v>
                </c:pt>
                <c:pt idx="1">
                  <c:v>Unidad 2</c:v>
                </c:pt>
                <c:pt idx="2">
                  <c:v>Unidad 3</c:v>
                </c:pt>
                <c:pt idx="3">
                  <c:v>Unidad 4</c:v>
                </c:pt>
                <c:pt idx="4">
                  <c:v>Unidad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4.2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8-4F27-8DA4-773ED7D94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12306665363E-2"/>
          <c:y val="0.8070812746486572"/>
          <c:w val="0.90235240061083932"/>
          <c:h val="0.19291872535134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</a:t>
            </a:r>
            <a:r>
              <a:rPr lang="es-AR" sz="1800" b="1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aprendizaje por edad</a:t>
            </a:r>
            <a:endParaRPr lang="es-A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3-43C9-8357-AA151FAE82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3-43C9-8357-AA151FAE82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Lento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93-43C9-8357-AA151FAE827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93-43C9-8357-AA151FAE82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93-43C9-8357-AA151FAE82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93-43C9-8357-AA151FAE8278}"/>
              </c:ext>
            </c:extLst>
          </c:dPt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93-43C9-8357-AA151FAE8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810632"/>
        <c:axId val="489809648"/>
      </c:barChart>
      <c:catAx>
        <c:axId val="489810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09648"/>
        <c:crosses val="autoZero"/>
        <c:auto val="1"/>
        <c:lblAlgn val="ctr"/>
        <c:lblOffset val="100"/>
        <c:noMultiLvlLbl val="0"/>
      </c:catAx>
      <c:valAx>
        <c:axId val="48980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10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811349" y="782315"/>
            <a:ext cx="1056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901850"/>
            <a:ext cx="6999515" cy="3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6" name="CuadroTexto 5"/>
          <p:cNvSpPr txBox="1"/>
          <p:nvPr/>
        </p:nvSpPr>
        <p:spPr>
          <a:xfrm>
            <a:off x="854087" y="730727"/>
            <a:ext cx="569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2" y="1896457"/>
            <a:ext cx="2902857" cy="224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1654057"/>
            <a:ext cx="2151374" cy="1603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940" y="3016779"/>
            <a:ext cx="3076575" cy="3333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613" y="4640111"/>
            <a:ext cx="1841904" cy="11051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286" y="4224697"/>
            <a:ext cx="18192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2763 4.07407E-6 C 0.40013 4.07407E-6 0.55274 -0.00533 0.55274 -0.00973 L 0.55274 -0.0192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-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2199 L -0.15508 0.06204 C -0.18659 0.07107 -0.23412 0.07593 -0.28399 0.07593 C -0.34063 0.07593 -0.38607 0.07107 -0.41758 0.06204 L -0.56941 0.0219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6368" y="858372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pic>
        <p:nvPicPr>
          <p:cNvPr id="2050" name="Picture 2" descr="Resultado de imagen para base de datos centraliz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090" y="1944915"/>
            <a:ext cx="3893910" cy="38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8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89"/>
          </a:xfrm>
          <a:solidFill>
            <a:srgbClr val="660066"/>
          </a:solidFill>
        </p:spPr>
      </p:pic>
      <p:sp>
        <p:nvSpPr>
          <p:cNvPr id="13" name="CuadroTexto 12"/>
          <p:cNvSpPr txBox="1"/>
          <p:nvPr/>
        </p:nvSpPr>
        <p:spPr>
          <a:xfrm>
            <a:off x="977340" y="852231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8441928"/>
              </p:ext>
            </p:extLst>
          </p:nvPr>
        </p:nvGraphicFramePr>
        <p:xfrm>
          <a:off x="1406217" y="2695264"/>
          <a:ext cx="3403842" cy="249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05688003"/>
              </p:ext>
            </p:extLst>
          </p:nvPr>
        </p:nvGraphicFramePr>
        <p:xfrm>
          <a:off x="6216275" y="2121408"/>
          <a:ext cx="5230368" cy="407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135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8" grpId="0">
        <p:bldAsOne/>
      </p:bldGraphic>
      <p:bldGraphic spid="1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7401098" y="159828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Desarrollo de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capacidades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401098" y="3212686"/>
            <a:ext cx="26035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Seguimiento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personalizado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01637" y="4951657"/>
            <a:ext cx="33666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Desactualización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 contenidos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135549" y="4951657"/>
            <a:ext cx="35321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Ayuda al docente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la planificación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12239" y="371143"/>
            <a:ext cx="2595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60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Beneficios</a:t>
            </a:r>
            <a:endParaRPr lang="es-AR" sz="60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CuadroTexto 4"/>
          <p:cNvSpPr txBox="1"/>
          <p:nvPr/>
        </p:nvSpPr>
        <p:spPr>
          <a:xfrm>
            <a:off x="1305336" y="1936841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Bajo rendimiento</a:t>
            </a:r>
          </a:p>
        </p:txBody>
      </p:sp>
      <p:sp>
        <p:nvSpPr>
          <p:cNvPr id="10" name="CuadroTexto 5"/>
          <p:cNvSpPr txBox="1"/>
          <p:nvPr/>
        </p:nvSpPr>
        <p:spPr>
          <a:xfrm>
            <a:off x="1613352" y="3212686"/>
            <a:ext cx="294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Focalización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el docente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35937" y="3563504"/>
            <a:ext cx="1264263" cy="74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ight Arrow 14"/>
          <p:cNvSpPr/>
          <p:nvPr/>
        </p:nvSpPr>
        <p:spPr>
          <a:xfrm>
            <a:off x="5135938" y="5302475"/>
            <a:ext cx="1264263" cy="74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ight Arrow 15"/>
          <p:cNvSpPr/>
          <p:nvPr/>
        </p:nvSpPr>
        <p:spPr>
          <a:xfrm>
            <a:off x="5135936" y="1949105"/>
            <a:ext cx="1264263" cy="744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9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0"/>
      <p:bldP spid="7" grpId="0"/>
      <p:bldP spid="13" grpId="0"/>
      <p:bldP spid="13" grpId="1"/>
      <p:bldP spid="14" grpId="0"/>
      <p:bldP spid="9" grpId="0"/>
      <p:bldP spid="10" grpId="0"/>
      <p:bldP spid="12" grpId="0" animBg="1"/>
      <p:bldP spid="15" grpId="0" animBg="1"/>
      <p:bldP spid="15" grpId="1" animBg="1"/>
      <p:bldP spid="1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pic>
        <p:nvPicPr>
          <p:cNvPr id="4100" name="Picture 4" descr="Resultado de imagen para goog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0" y="1524000"/>
            <a:ext cx="8391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" y="0"/>
            <a:ext cx="1219782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36" y="3576282"/>
            <a:ext cx="2584955" cy="2305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02" y="3554214"/>
            <a:ext cx="2603616" cy="2349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529" y="3526727"/>
            <a:ext cx="2621600" cy="2349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219" y="3562153"/>
            <a:ext cx="2628858" cy="24230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8512" y="1146177"/>
            <a:ext cx="764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AR" sz="5400" b="1" i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aprendizaje es un proceso complejo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835" y="2284285"/>
            <a:ext cx="15183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2614" y="2292581"/>
            <a:ext cx="1651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Ayuda</a:t>
            </a:r>
            <a:r>
              <a:rPr lang="en-US" sz="3200" b="1" cap="none" spc="0" dirty="0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alumno</a:t>
            </a:r>
            <a:endParaRPr lang="en-US" sz="3200" b="1" cap="none" spc="0" dirty="0">
              <a:ln w="0"/>
              <a:solidFill>
                <a:srgbClr val="3D953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44902" y="2292581"/>
            <a:ext cx="23168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y 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Seguimiento</a:t>
            </a:r>
            <a:endParaRPr lang="en-US" sz="3200" b="1" cap="none" spc="0" dirty="0">
              <a:ln w="0"/>
              <a:solidFill>
                <a:srgbClr val="E7A021"/>
              </a:solidFill>
              <a:effectLst>
                <a:glow rad="101600">
                  <a:srgbClr val="C00000">
                    <a:alpha val="6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99025" y="2284285"/>
            <a:ext cx="230524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3200" b="1" cap="none" spc="0" dirty="0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Adaptativo</a:t>
            </a:r>
            <a:endParaRPr lang="en-US" sz="3200" b="1" cap="none" spc="0" dirty="0">
              <a:ln w="0"/>
              <a:solidFill>
                <a:srgbClr val="488FD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240" y="2936854"/>
            <a:ext cx="409955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758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pic>
        <p:nvPicPr>
          <p:cNvPr id="4" name="Picture 2" descr="http://www.fmcu.com.ar/imagenes/gracias-cuentos-infanti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4" y="2564719"/>
            <a:ext cx="7620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32351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74074" y="4498205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25281" y="387532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71054" y="1695919"/>
            <a:ext cx="10638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648309"/>
            <a:ext cx="468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09568" y="3590163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8" y="4485157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58195" y="538005"/>
            <a:ext cx="3781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11819</TotalTime>
  <Words>114</Words>
  <Application>Microsoft Office PowerPoint</Application>
  <PresentationFormat>Widescreen</PresentationFormat>
  <Paragraphs>68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Arabic Typesetting</vt:lpstr>
      <vt:lpstr>Arial</vt:lpstr>
      <vt:lpstr>Brush Script MT</vt:lpstr>
      <vt:lpstr>Calibri</vt:lpstr>
      <vt:lpstr>Calibri Light</vt:lpstr>
      <vt:lpstr>Tema de Office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MONTANIEZ, CINTHIA [AG-Contractor/5000]</cp:lastModifiedBy>
  <cp:revision>80</cp:revision>
  <dcterms:created xsi:type="dcterms:W3CDTF">2016-08-19T22:16:22Z</dcterms:created>
  <dcterms:modified xsi:type="dcterms:W3CDTF">2016-09-02T15:17:25Z</dcterms:modified>
</cp:coreProperties>
</file>